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1" r:id="rId2"/>
    <p:sldMasterId id="2147483690" r:id="rId3"/>
  </p:sldMasterIdLst>
  <p:sldIdLst>
    <p:sldId id="708" r:id="rId4"/>
    <p:sldId id="718" r:id="rId5"/>
    <p:sldId id="707" r:id="rId6"/>
    <p:sldId id="713" r:id="rId7"/>
    <p:sldId id="714" r:id="rId8"/>
    <p:sldId id="710" r:id="rId9"/>
    <p:sldId id="711" r:id="rId10"/>
    <p:sldId id="712" r:id="rId11"/>
    <p:sldId id="715" r:id="rId12"/>
    <p:sldId id="717" r:id="rId13"/>
    <p:sldId id="722" r:id="rId14"/>
    <p:sldId id="720" r:id="rId15"/>
    <p:sldId id="719" r:id="rId16"/>
    <p:sldId id="72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34" y="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9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713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336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26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25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316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3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97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0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64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08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31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66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42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33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B41D-1068-46CA-8574-C105835C06C7}" type="datetimeFigureOut">
              <a:rPr lang="en-US" smtClean="0"/>
              <a:t>12/19/2024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91CBE-58B3-4A7B-83CE-852CFEE29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9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6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0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6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6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7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0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operates FRIB as a DOE Office of Science National User Facility in support of the mission of the Office of Nuclear Physics.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7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23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6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Nuclear Data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0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AEA-NSDDNetwork/RadiationReport" TargetMode="Externa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host.frib.msu.edu/pxct/lib/exe/fetch.php?media=logft_2025bu00_31s.pdf" TargetMode="External"/><Relationship Id="rId2" Type="http://schemas.openxmlformats.org/officeDocument/2006/relationships/hyperlink" Target="https://wikihost.frib.msu.edu/pxct/lib/exe/fetch.php?media=output_2025bu00_30p.pdf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3/PhysRevC.76.015803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2C12A-DCB6-4F2C-97C4-133FF72460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71422"/>
            <a:ext cx="7772400" cy="1128674"/>
          </a:xfrm>
        </p:spPr>
        <p:txBody>
          <a:bodyPr/>
          <a:lstStyle/>
          <a:p>
            <a:r>
              <a:rPr lang="en-US" altLang="zh-CN" sz="4000" b="0" baseline="30000" dirty="0"/>
              <a:t>31</a:t>
            </a:r>
            <a:r>
              <a:rPr lang="en-US" altLang="zh-CN" sz="4000" b="0" dirty="0"/>
              <a:t>Cl decay with GADGET-I</a:t>
            </a:r>
            <a:br>
              <a:rPr lang="en-US" altLang="zh-CN" sz="4000" b="0" dirty="0"/>
            </a:br>
            <a:r>
              <a:rPr lang="en-US" altLang="zh-CN" sz="4000" b="0" dirty="0"/>
              <a:t>(E17024)</a:t>
            </a:r>
            <a:endParaRPr lang="en-US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BDAA34-1AA0-40C9-88EA-14EC0CD87C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2025Bu00</a:t>
            </a:r>
          </a:p>
          <a:p>
            <a:r>
              <a:rPr lang="en-US" sz="1800" dirty="0"/>
              <a:t>31Cl EC DECAY:XUNDL-22</a:t>
            </a:r>
          </a:p>
          <a:p>
            <a:r>
              <a:rPr lang="en-US" sz="1800" dirty="0"/>
              <a:t>31Cl ECP DECAY:XUNDL-6</a:t>
            </a:r>
          </a:p>
        </p:txBody>
      </p:sp>
    </p:spTree>
    <p:extLst>
      <p:ext uri="{BB962C8B-B14F-4D97-AF65-F5344CB8AC3E}">
        <p14:creationId xmlns:p14="http://schemas.microsoft.com/office/powerpoint/2010/main" val="4164812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7745D-59D5-43A8-8676-6DEDE5AB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This observation could be simply be attributed to the large systematic uncertainties associated with detecting high-energy protons in the GADGET system."</a:t>
            </a:r>
            <a:endParaRPr lang="en-US" altLang="zh-CN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could be simply be </a:t>
            </a:r>
            <a:r>
              <a:rPr lang="zh-CN" alt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→ 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could simply be</a:t>
            </a:r>
          </a:p>
          <a:p>
            <a:pPr marL="182880" indent="0" algn="just">
              <a:buNone/>
            </a:pPr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-182880" algn="just"/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"T</a:t>
            </a:r>
            <a:r>
              <a:rPr lang="en-US" altLang="zh-CN" sz="2000" i="1" kern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 9328-keV state where we see the largest jump in B(GT)."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000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(GT) value at 9328 keV may need to be revised.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Please refer to the next slide for more information.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ABFDA-F7F6-444F-8C76-D3728875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page 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6231D-A7D2-4984-9648-5A188619A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FCE42-9BB2-47E5-9FA5-DF1CA9A38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12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0C1F87-974D-40AE-9652-FA17233C1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2081" b="1"/>
          <a:stretch/>
        </p:blipFill>
        <p:spPr>
          <a:xfrm>
            <a:off x="9832" y="2395451"/>
            <a:ext cx="8321040" cy="124920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ACCB4A8-23AA-49BB-A5CF-9D2811F30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Table 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F1C23-63AC-4A89-92E3-574277F464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E0106-99DD-47C3-9826-7458204139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B25829-8060-406E-9C6C-35D89CE4E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4614"/>
            <a:ext cx="8321040" cy="671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4A6259-7B6B-4A24-B5DA-3FE5AE765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3168"/>
            <a:ext cx="8321040" cy="654743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3D85EF1-1535-4F5A-9087-4EAA0E139C13}"/>
              </a:ext>
            </a:extLst>
          </p:cNvPr>
          <p:cNvSpPr txBox="1">
            <a:spLocks/>
          </p:cNvSpPr>
          <p:nvPr/>
        </p:nvSpPr>
        <p:spPr bwMode="auto">
          <a:xfrm>
            <a:off x="76200" y="3795250"/>
            <a:ext cx="8990922" cy="172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rel</a:t>
            </a:r>
            <a:r>
              <a:rPr kumimoji="0" lang="en-US" altLang="zh-CN" sz="2000" b="0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* 0.0131 = </a:t>
            </a:r>
            <a:r>
              <a:rPr kumimoji="0" lang="en-US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abs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seems true for all but two states.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8557-keV state: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rel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(0.33+0.8)=1.13,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*0.0131=0.015,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abs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= 0.015, good.</a:t>
            </a:r>
            <a:endParaRPr kumimoji="0" lang="en-US" altLang="zh-CN" sz="2000" b="0" i="0" u="none" strike="noStrike" kern="0" cap="none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9238-keV state: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rel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(0.38+0.8)=1.18, *0.0131=0.015,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abs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= 0.005, ?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9328-keV state: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rel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(0.31+1.0)=1.31, *0.0131=0.017, </a:t>
            </a:r>
            <a:r>
              <a:rPr kumimoji="0" lang="en-US" altLang="zh-CN" sz="2000" b="0" i="1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n-US" altLang="zh-CN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abs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= 0.027, ?</a:t>
            </a:r>
          </a:p>
        </p:txBody>
      </p:sp>
    </p:spTree>
    <p:extLst>
      <p:ext uri="{BB962C8B-B14F-4D97-AF65-F5344CB8AC3E}">
        <p14:creationId xmlns:p14="http://schemas.microsoft.com/office/powerpoint/2010/main" val="64051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CCB4A8-23AA-49BB-A5CF-9D2811F30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Table 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F1C23-63AC-4A89-92E3-574277F464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E0106-99DD-47C3-9826-7458204139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B25829-8060-406E-9C6C-35D89CE4E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4614"/>
            <a:ext cx="8321040" cy="671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4A6259-7B6B-4A24-B5DA-3FE5AE765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3168"/>
            <a:ext cx="8321040" cy="654743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3D85EF1-1535-4F5A-9087-4EAA0E139C13}"/>
              </a:ext>
            </a:extLst>
          </p:cNvPr>
          <p:cNvSpPr txBox="1">
            <a:spLocks/>
          </p:cNvSpPr>
          <p:nvPr/>
        </p:nvSpPr>
        <p:spPr bwMode="auto">
          <a:xfrm>
            <a:off x="76878" y="2564503"/>
            <a:ext cx="8990922" cy="333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 From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973(3) keV, we get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8558(3) keV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From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1715(4) keV, we get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8554(4) keV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Standard weighted average calculation gives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8557(2) keV.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If the (3) and (4) are statistical uncertainties, obtaining a (2) for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makes sense.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However, the uncertainties of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 in this case are primarily systematic uncertainties.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Therefore, the uncertainty of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 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cannot be reduced during weighted average.</a:t>
            </a:r>
          </a:p>
          <a:p>
            <a:pPr marL="182880" marR="0" lvl="0" indent="0" algn="just" defTabSz="803293" rtl="0" eaLnBrk="1" fontAlgn="base" latinLnBrk="0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Hence,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x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= 8557(3) keV, the final uncertainty adopts the more precise 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kumimoji="0" lang="en-US" altLang="zh-CN" sz="2000" b="0" i="1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8330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7745D-59D5-43A8-8676-6DEDE5AB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Caption </a:t>
            </a:r>
            <a:r>
              <a:rPr lang="en-US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β-feeding intensity Iβ of a given 31S level represents the probability of direct population from a single 31Cl β+ decay.</a:t>
            </a:r>
            <a:r>
              <a:rPr lang="en-US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Population from both </a:t>
            </a:r>
            <a:r>
              <a:rPr lang="en-US" altLang="zh-CN" sz="2000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</a:t>
            </a:r>
            <a:r>
              <a:rPr lang="en-US" altLang="zh-CN" sz="2000" baseline="30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+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and EC, I think.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calculated the EC ratios. For </a:t>
            </a:r>
            <a:r>
              <a:rPr lang="en-US" altLang="zh-CN" sz="2000" baseline="30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states </a:t>
            </a:r>
            <a:r>
              <a:rPr lang="en-US" altLang="zh-CN" sz="2000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altLang="zh-CN" sz="2000" i="1" baseline="-25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&gt; 9 MeV, the EC contributions are &gt;1% of </a:t>
            </a:r>
            <a:r>
              <a:rPr lang="en-US" altLang="zh-CN" sz="2000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</a:t>
            </a:r>
            <a:r>
              <a:rPr lang="en-US" altLang="zh-CN" sz="2000" baseline="30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+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algn="just"/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Caption </a:t>
            </a:r>
            <a:r>
              <a:rPr lang="en-US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log(ft) values were determined using the NNDC </a:t>
            </a:r>
            <a:r>
              <a:rPr lang="en-US" sz="20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LogftCalculator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Well, that web calculator is 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actually an interface of the </a:t>
            </a: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MSU </a:t>
            </a:r>
            <a:r>
              <a:rPr lang="en-US" sz="2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Logft</a:t>
            </a:r>
            <a:r>
              <a:rPr lang="en-US" altLang="zh-CN" sz="2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en-US" sz="2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alculator</a:t>
            </a: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 part of the MSU </a:t>
            </a:r>
            <a:r>
              <a:rPr lang="en-US" altLang="zh-CN" sz="2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RadiationReport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Calculator.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https://github.com/IAEA-NSDDNetwork/RadiationReport</a:t>
            </a:r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ABFDA-F7F6-444F-8C76-D3728875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Table 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6231D-A7D2-4984-9648-5A188619A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FCE42-9BB2-47E5-9FA5-DF1CA9A38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3421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239DC4-0AFB-444D-BB22-40C2D7BB6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have compiled the datasets from 2025Bu00. You can find the links below:</a:t>
            </a: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https://wikihost.frib.msu.edu/pxct/lib/exe/fetch.php?media=output_2025bu00_30p.pdf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https://wikihost.frib.msu.edu/pxct/lib/exe/fetch.php?media=logft_2025bu00_31s.pdf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 did not mention any spins or parities in the paper.</a:t>
            </a:r>
          </a:p>
          <a:p>
            <a:pPr marL="182880" indent="0">
              <a:buNone/>
            </a:pP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 can constrain the unknown </a:t>
            </a:r>
            <a:r>
              <a:rPr lang="en-US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en-US" i="1" baseline="30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values of many high-lying </a:t>
            </a:r>
            <a:r>
              <a:rPr lang="en-US" baseline="30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states.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26454E-5DC8-4BDE-89AB-5ED864D8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Table 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683E6-798A-43DE-AA5A-1FF278C210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4F84B-2356-4AB7-9FFE-A46F2B5DC2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337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29622F-CBC7-48E2-94CD-01E87071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or A=30, M. </a:t>
            </a:r>
            <a:r>
              <a:rPr lang="en-US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Shamsuzzoha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Basunia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Nuclear Data Sheets 197, 1 (2024) supersedes [47] M. </a:t>
            </a:r>
            <a:r>
              <a:rPr lang="en-US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Shamsuzzoha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Basunia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Nuclear Data Sheets 111, 2331 (2010). So, Ref. [47] should be replaced, and all the cited excitation energies of </a:t>
            </a:r>
            <a:r>
              <a:rPr lang="en-US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30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 states should be updated 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 the 2024 values.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altLang="zh-CN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excitation energies derived from </a:t>
            </a:r>
            <a:r>
              <a:rPr lang="pt-BR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pt-BR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pt-BR" altLang="zh-CN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S) = </a:t>
            </a:r>
            <a:r>
              <a:rPr lang="pt-BR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</a:t>
            </a:r>
            <a:r>
              <a:rPr lang="pt-BR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pt-BR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pt-BR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pt-BR" altLang="zh-CN" sz="2000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(c.m.)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pt-BR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pt-BR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pt-BR" altLang="zh-CN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30</a:t>
            </a:r>
            <a:r>
              <a:rPr lang="pt-BR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P) may 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 revised, as well.</a:t>
            </a:r>
          </a:p>
          <a:p>
            <a:pPr marL="182880" indent="0" algn="just">
              <a:buNone/>
            </a:pPr>
            <a:endParaRPr lang="en-US" altLang="zh-CN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total </a:t>
            </a:r>
            <a:r>
              <a:rPr lang="en-US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βp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2.4(2)% is from </a:t>
            </a:r>
            <a:r>
              <a:rPr lang="en-US" altLang="zh-CN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Saastamoinen's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Thesis and has been adopted by ENSDF, NUBASE, and </a:t>
            </a:r>
            <a:r>
              <a:rPr lang="en-US" altLang="zh-CN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Berkeyley's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zh-CN" sz="2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BEApR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database.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Can we report our </a:t>
            </a:r>
            <a:r>
              <a:rPr lang="en-US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altLang="zh-CN" sz="2000" i="1" baseline="-25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</a:t>
            </a:r>
            <a:r>
              <a:rPr lang="en-US" altLang="zh-CN" sz="2000" i="1" baseline="-25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p_</a:t>
            </a:r>
            <a:r>
              <a:rPr lang="en-US" altLang="zh-CN" sz="2000" baseline="-25000" dirty="0" err="1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total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?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got </a:t>
            </a:r>
            <a:r>
              <a:rPr lang="en-US" altLang="zh-CN" sz="2000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altLang="zh-CN" sz="2000" i="1" baseline="-25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βp</a:t>
            </a: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&lt;= 2.08% based on Table I.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68DD7-9916-4EB1-8FB4-1DA499A9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Comments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99A1E-22BD-41BE-BC17-6A3F21A1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2D4B0-4FC4-426F-AE2A-34C7D6394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33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29622F-CBC7-48E2-94CD-01E87071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Our DSL1 PLB paper is not mentioned anywhere, which could be cited after "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Indirect methods of spectroscopic study into the structure of </a:t>
            </a:r>
            <a:r>
              <a:rPr lang="en-US" sz="2000" i="1" baseline="30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include …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68DD7-9916-4EB1-8FB4-1DA499A9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for page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99A1E-22BD-41BE-BC17-6A3F21A1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2D4B0-4FC4-426F-AE2A-34C7D6394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091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29622F-CBC7-48E2-94CD-01E87071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FIG. 2. Drift times of all β-delayed proton events detected in coincidence with 2234-keV γ-rays.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Why is the 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2234-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keV </a:t>
            </a:r>
            <a:r>
              <a:rPr lang="en-US" altLang="zh-CN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Cl </a:t>
            </a:r>
            <a:r>
              <a:rPr lang="en-US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delayed </a:t>
            </a:r>
            <a:r>
              <a:rPr lang="en-US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ray in coincidence with protons? The drift time plot in Moshe's NIMA2019 paper was the time difference between </a:t>
            </a:r>
            <a:r>
              <a:rPr lang="en-US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25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 </a:t>
            </a:r>
            <a:r>
              <a:rPr lang="en-US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-delayed 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rotons and the following 1369-keV </a:t>
            </a:r>
            <a:r>
              <a:rPr lang="en-US" altLang="zh-CN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ray in </a:t>
            </a:r>
            <a:r>
              <a:rPr lang="en-US" altLang="zh-CN" sz="2000" baseline="30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Mg.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Okay, if the figure is showing mostly "beta-gamma coincidences", the caption may be adjusted a little bit.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68DD7-9916-4EB1-8FB4-1DA499A9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for page 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99A1E-22BD-41BE-BC17-6A3F21A1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2D4B0-4FC4-426F-AE2A-34C7D6394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706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29622F-CBC7-48E2-94CD-01E87071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"The magnitude of the fit function from Figure 5 was scaled such that it intersects with the error bars of two data points, whose absolute </a:t>
            </a:r>
            <a:r>
              <a:rPr lang="en-US" sz="2000" b="0" i="1" u="none" strike="noStrike" baseline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γ-detection efficiencies have been independently verified."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What two data points? Was the curve not fitting the 12 data points shown in Fig. 5?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text suggests we should be able to demonstrate an absolute efficiency plot?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68DD7-9916-4EB1-8FB4-1DA499A9A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for page 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99A1E-22BD-41BE-BC17-6A3F21A1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2D4B0-4FC4-426F-AE2A-34C7D6394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131238-57C3-4BCF-A57C-C0E4AE417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34" y="3429000"/>
            <a:ext cx="4503571" cy="245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251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7745D-59D5-43A8-8676-6DEDE5AB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three strongest β-delayed proton decays were used as the standards for the first-order calibration. … plotted against the </a:t>
            </a:r>
            <a:r>
              <a:rPr lang="en-US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806(2)-, 906(2)-, and 1027(1)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-keV resonance energies, according to the most recent evaluated nuclear database [39];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Ref. [39] reported 806(2), 906(2), and 1026(2) keV.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Table I reports 805(2), 906(2), and 1027(1) keV.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Which set of three values is adopted as the standard?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Okay, if the second set is adopted, the 806(2) quoted in the text should be revised to 805(2).</a:t>
            </a:r>
          </a:p>
          <a:p>
            <a:pPr marL="182880" indent="0" algn="just">
              <a:buNone/>
            </a:pPr>
            <a:r>
              <a:rPr lang="en-US" altLang="zh-CN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6936-6130.65=805.35</a:t>
            </a:r>
            <a:endParaRPr lang="en-US" sz="20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ABFDA-F7F6-444F-8C76-D3728875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for page 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6231D-A7D2-4984-9648-5A188619A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FCE42-9BB2-47E5-9FA5-DF1CA9A38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5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B3A841-8689-479A-B272-82E714448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Equation 5 suggests the 31S excitation energy should be Ex = 8418(3) keV, which is quite close to the level energy listed in the most recent Nuclear Data Sheets evaluation [Ex = </a:t>
            </a:r>
            <a:r>
              <a:rPr lang="en-US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8424(3)</a:t>
            </a: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keV] [citation]. Previous 31Cl β+ decay measurements [18, 19] attributed the 2.3-MeV β- delayed proton decay, visible in the Figure 6 spectra, to this same level.</a:t>
            </a:r>
          </a:p>
          <a:p>
            <a:pPr marL="182880" indent="0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Since you 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explicitly explained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8418(5) and 8422(2) in the text. Perhaps also mention the value of 8429(3) by Ref. [19]?</a:t>
            </a:r>
          </a:p>
          <a:p>
            <a:pPr marL="182880" indent="0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8424(3) can only be obtained via the weighted average of all three [8429(3), 8418(5), 8422(2)].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4F4485-2E3A-4094-BFF1-5EA7841D9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for page 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A5310-CF85-4AE0-BE28-8DC512DD66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26A83-FAE0-47E2-8E29-F1B8A30D44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17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7745D-59D5-43A8-8676-6DEDE5AB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 developed a simplified, geometric Monte Carlo (</a:t>
            </a:r>
            <a:r>
              <a:rPr lang="en-US" altLang="zh-CN" sz="20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sgmc</a:t>
            </a:r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model that was able to reproduce the more detailed geant4 results to within 3% up to </a:t>
            </a:r>
            <a:r>
              <a:rPr lang="en-US" altLang="zh-CN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1.4-MeV</a:t>
            </a:r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proton energies.</a:t>
            </a:r>
            <a:r>
              <a:rPr lang="en-US" altLang="zh-CN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Fig. 9 caption states "</a:t>
            </a:r>
            <a:r>
              <a:rPr lang="en-US" sz="2000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within 3% up to </a:t>
            </a:r>
            <a:r>
              <a:rPr lang="en-US" sz="2000" b="1" i="1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1.5 MeV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ABFDA-F7F6-444F-8C76-D3728875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page 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6231D-A7D2-4984-9648-5A188619A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FCE42-9BB2-47E5-9FA5-DF1CA9A38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8865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47745D-59D5-43A8-8676-6DEDE5AB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"B</a:t>
            </a:r>
            <a:r>
              <a:rPr lang="en-US" altLang="zh-CN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ecause we have definitively observe a proton-emitting level at 9421(8) keV that is in excellent agreement with previous studies."</a:t>
            </a:r>
            <a:endParaRPr lang="en-US" altLang="zh-CN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observe </a:t>
            </a:r>
            <a:r>
              <a:rPr lang="zh-CN" alt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→ </a:t>
            </a:r>
            <a:r>
              <a:rPr lang="en-US" altLang="zh-CN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observed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There is no reference for the "previous studies" you mentioned.</a:t>
            </a: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guess 9423(7) keV reported by </a:t>
            </a: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https://doi.org/10.1103/PhysRevC.76.015803</a:t>
            </a:r>
            <a:endParaRPr lang="en-US" sz="2000" dirty="0">
              <a:solidFill>
                <a:srgbClr val="0033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82880" indent="0" algn="just">
              <a:buNone/>
            </a:pPr>
            <a:r>
              <a:rPr lang="en-US" sz="2000" dirty="0">
                <a:solidFill>
                  <a:srgbClr val="0033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should be cited here.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ABFDA-F7F6-444F-8C76-D3728875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</a:t>
            </a:r>
            <a:r>
              <a:rPr lang="en-US" altLang="zh-CN" dirty="0"/>
              <a:t>for page 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6231D-A7D2-4984-9648-5A188619A5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Nuclear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FCE42-9BB2-47E5-9FA5-DF1CA9A38D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t>, Slide </a:t>
            </a:r>
            <a:fld id="{35AD4620-7552-4207-8973-898801ED21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+mn-lt"/>
                <a:ea typeface="ヒラギノ角ゴ Pro W3" charset="-128"/>
                <a:cs typeface="+mn-cs"/>
              </a:rPr>
              <a:pPr marL="0" marR="0" lvl="0" indent="0" algn="l" defTabSz="457200" rtl="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+mn-lt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12728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E6A4364E-4703-403D-9C31-05AE5BD7FCDC}" vid="{1B1787A7-ECCF-4C93-8867-39735060B324}"/>
    </a:ext>
  </a:extLst>
</a:theme>
</file>

<file path=ppt/theme/theme2.xml><?xml version="1.0" encoding="utf-8"?>
<a:theme xmlns:a="http://schemas.openxmlformats.org/drawingml/2006/main" name="1_Theme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E6A4364E-4703-403D-9C31-05AE5BD7FCDC}" vid="{1B1787A7-ECCF-4C93-8867-39735060B324}"/>
    </a:ext>
  </a:extLst>
</a:theme>
</file>

<file path=ppt/theme/theme3.xml><?xml version="1.0" encoding="utf-8"?>
<a:theme xmlns:a="http://schemas.openxmlformats.org/drawingml/2006/main" name="2_Theme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E6A4364E-4703-403D-9C31-05AE5BD7FCDC}" vid="{1B1787A7-ECCF-4C93-8867-39735060B3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1220</Words>
  <Application>Microsoft Office PowerPoint</Application>
  <PresentationFormat>On-screen Show (4:3)</PresentationFormat>
  <Paragraphs>104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Lucida Grande</vt:lpstr>
      <vt:lpstr>Arial</vt:lpstr>
      <vt:lpstr>Cambria</vt:lpstr>
      <vt:lpstr>Helvetica</vt:lpstr>
      <vt:lpstr>Wingdings</vt:lpstr>
      <vt:lpstr>Theme2</vt:lpstr>
      <vt:lpstr>1_Theme2</vt:lpstr>
      <vt:lpstr>2_Theme2</vt:lpstr>
      <vt:lpstr>31Cl decay with GADGET-I (E17024)</vt:lpstr>
      <vt:lpstr>General Comments</vt:lpstr>
      <vt:lpstr>Comments for page 2</vt:lpstr>
      <vt:lpstr>Comments for page 3</vt:lpstr>
      <vt:lpstr>Comments for page 5</vt:lpstr>
      <vt:lpstr>Comments for page 6</vt:lpstr>
      <vt:lpstr>Comments for page 6</vt:lpstr>
      <vt:lpstr>Comments for page 9</vt:lpstr>
      <vt:lpstr>Comments for page 10</vt:lpstr>
      <vt:lpstr>Comments for page 12</vt:lpstr>
      <vt:lpstr>Comments for Table I</vt:lpstr>
      <vt:lpstr>Comments for Table I</vt:lpstr>
      <vt:lpstr>Comments for Table I</vt:lpstr>
      <vt:lpstr>Comments for Table 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31Cl decay with GADGET-I (E17024)</dc:title>
  <dc:creator>lijie sun</dc:creator>
  <cp:lastModifiedBy>lijie sun</cp:lastModifiedBy>
  <cp:revision>3</cp:revision>
  <dcterms:created xsi:type="dcterms:W3CDTF">2024-12-18T18:29:02Z</dcterms:created>
  <dcterms:modified xsi:type="dcterms:W3CDTF">2024-12-19T22:03:45Z</dcterms:modified>
</cp:coreProperties>
</file>